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79" r:id="rId3"/>
    <p:sldId id="272" r:id="rId4"/>
    <p:sldId id="281" r:id="rId5"/>
    <p:sldId id="284" r:id="rId6"/>
    <p:sldId id="286" r:id="rId7"/>
    <p:sldId id="287" r:id="rId8"/>
    <p:sldId id="288" r:id="rId9"/>
    <p:sldId id="270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0" y="533400"/>
            <a:ext cx="6400800" cy="563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9456" y="1556792"/>
            <a:ext cx="97210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a, (-5) . 9                   b, (-12) . (-4)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= - 45                         =     48</a:t>
            </a:r>
          </a:p>
          <a:p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-15 . 30 + (-15) . 65 + 15 . (-5)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-15 . 30 + (-15) . 65 + (-15) . 5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 -15. (30 + 65 + 5) = -15. 100 = -1500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38575"/>
            <a:ext cx="4618038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619500"/>
            <a:ext cx="264795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33" y="2657642"/>
            <a:ext cx="2628900" cy="14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932113"/>
            <a:ext cx="409575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824707"/>
            <a:ext cx="392112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1630363"/>
            <a:ext cx="5140325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74651"/>
            <a:ext cx="4597970" cy="112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585788"/>
            <a:ext cx="4251325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06067" y="2687046"/>
            <a:ext cx="2448272" cy="9064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Phép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nhân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số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nguyên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4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5440" y="2276872"/>
            <a:ext cx="10081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39: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5640" y="168892"/>
            <a:ext cx="5904656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7448" y="980728"/>
            <a:ext cx="10704512" cy="2497485"/>
          </a:xfrm>
        </p:spPr>
        <p:txBody>
          <a:bodyPr>
            <a:normAutofit/>
          </a:bodyPr>
          <a:lstStyle/>
          <a:p>
            <a:pPr algn="l"/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3.44: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P = (-1).(-2).(-3).(-4).(-5)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43472" y="2996952"/>
            <a:ext cx="9073008" cy="1800200"/>
          </a:xfrm>
        </p:spPr>
        <p:txBody>
          <a:bodyPr>
            <a:norm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a,Tích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b,Tích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vi-V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71664" y="202806"/>
            <a:ext cx="576064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170987" y="1158658"/>
            <a:ext cx="4968553" cy="1944216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3.45: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(-12).(7 - 72) – 25 . (55 – 43)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(39 – 19) : (-2) + (34 – 22) . 5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63552" y="2780928"/>
            <a:ext cx="8352928" cy="4077072"/>
          </a:xfrm>
        </p:spPr>
        <p:txBody>
          <a:bodyPr>
            <a:no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(-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12).(7 - 72) – 25 . (55 – 43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(-12).(-65) – 25 . 12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12.65 – 25.12 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12.(65 – 25) = 12.40 = 480</a:t>
            </a:r>
          </a:p>
          <a:p>
            <a:pPr algn="l"/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(39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19) : (-2) + (34 – 22) .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20 : (-2) + 12 . 5 = -10 + 60 = 50</a:t>
            </a:r>
            <a:endParaRPr lang="vi-V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999656" y="116632"/>
            <a:ext cx="5688632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75520" y="980728"/>
            <a:ext cx="4781125" cy="1944216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3.47: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(-17)     b,19.43 + (-20).43 – (- 40)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51484" y="2636912"/>
            <a:ext cx="8784976" cy="3096344"/>
          </a:xfrm>
        </p:spPr>
        <p:txBody>
          <a:bodyPr>
            <a:no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4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[29 – (-111)] + 29. (-17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17.(29 + 111) - 29 .17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= 17.(29 +111 – 29) = 17.111 = 1887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19.43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(-20).43 – (- 40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43. (19 – 20 ) + 40 = 43.(-1) + 40 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=  -43 + 40 = -3</a:t>
            </a:r>
            <a:endParaRPr lang="vi-V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809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91544" y="404664"/>
            <a:ext cx="871296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BỘI, ƯỚC CỦA MỘT SỐ NGUYÊN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ubtitle 3"/>
              <p:cNvSpPr txBox="1">
                <a:spLocks/>
              </p:cNvSpPr>
              <p:nvPr/>
            </p:nvSpPr>
            <p:spPr>
              <a:xfrm>
                <a:off x="1415480" y="1628800"/>
                <a:ext cx="10241280" cy="41044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b="0" i="0" u="none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3.48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a/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-25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-25</a:t>
                </a: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b="1" u="sng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sz="24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</a:t>
                </a:r>
                <a:endParaRPr lang="en-US" sz="2400" b="1" u="sng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a/ Ư(15)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1;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1;−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3;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3;−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5;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5;−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;15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Ư(-25)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1;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1;−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5;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5;−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;25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b/ ƯC (15, -25) = {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;1;−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;5 }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Subtit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80" y="1628800"/>
                <a:ext cx="10241280" cy="4104456"/>
              </a:xfrm>
              <a:prstGeom prst="rect">
                <a:avLst/>
              </a:prstGeom>
              <a:blipFill rotWithShape="0">
                <a:blip r:embed="rId3"/>
                <a:stretch>
                  <a:fillRect l="-893" t="-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91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51384" y="1268760"/>
                <a:ext cx="9937104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1: 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n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+ 4 chia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+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algn="ctr"/>
                <a:r>
                  <a:rPr lang="en-US" sz="2400" b="1" u="sng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sz="24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</a:t>
                </a:r>
                <a:endParaRPr lang="en-US" sz="2400" b="1" u="sng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Ta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+4=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+1+3 </m:t>
                    </m:r>
                  </m:oMath>
                </a14:m>
                <a:endPara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+4⋮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𝑘h𝑖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3⋮(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+1)</m:t>
                      </m:r>
                      <m: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hay</m:t>
                      </m:r>
                      <m: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+1)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∈Ư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;1;−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;3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ớ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+1=1 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𝑡h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ì 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+1=−1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 </m:t>
                      </m:r>
                    </m:oMath>
                  </m:oMathPara>
                </a14:m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+1=3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 </m:t>
                      </m:r>
                    </m:oMath>
                  </m:oMathPara>
                </a14:m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+1=−3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{0; -2; 2; -4}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4" y="1268760"/>
                <a:ext cx="9937104" cy="4524315"/>
              </a:xfrm>
              <a:prstGeom prst="rect">
                <a:avLst/>
              </a:prstGeom>
              <a:blipFill rotWithShape="0">
                <a:blip r:embed="rId3"/>
                <a:stretch>
                  <a:fillRect l="-920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1199456" y="188640"/>
            <a:ext cx="9865096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87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99456" y="1988840"/>
            <a:ext cx="10657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46, 3. 49 SGK/75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III.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431704" y="548680"/>
            <a:ext cx="561662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380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Bài 3.44: Cho P = (-1).(-2).(-3).(-4).(-5) a/ Xác định dấu của tích P b/ Dấu của P thay đổi thế nào nếu đổi dấu ba thừa số của nó?</vt:lpstr>
      <vt:lpstr> Bài 3.45:  Tính giá trị biểu thức a/ (-12).(7 - 72) – 25 . (55 – 43) b/ (39 – 19) : (-2) + (34 – 22) . 5 </vt:lpstr>
      <vt:lpstr> Bài 3.47:  Tính hợp lý a,17. [29 – (-111)] + 29. (-17)     b,19.43 + (-20).43 – (- 40)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56</cp:revision>
  <dcterms:created xsi:type="dcterms:W3CDTF">2020-04-24T09:35:43Z</dcterms:created>
  <dcterms:modified xsi:type="dcterms:W3CDTF">2021-11-17T02:47:44Z</dcterms:modified>
</cp:coreProperties>
</file>